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8" r:id="rId1"/>
  </p:sldMasterIdLst>
  <p:notesMasterIdLst>
    <p:notesMasterId r:id="rId9"/>
  </p:notes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43"/>
  </p:normalViewPr>
  <p:slideViewPr>
    <p:cSldViewPr snapToGrid="0" snapToObjects="1">
      <p:cViewPr varScale="1">
        <p:scale>
          <a:sx n="90" d="100"/>
          <a:sy n="90" d="100"/>
        </p:scale>
        <p:origin x="89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806784-C36D-6F4B-9E5C-43E711A078DF}" type="datetimeFigureOut">
              <a:rPr lang="en-US" smtClean="0"/>
              <a:t>2/25/20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768029-A122-5D40-B584-0D6E0BEDEE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7187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1948 – Within 6 years, bought 1000 gallons of turpentine to thin out the Magna paint. When magna is combined with turpentine it thins out and gains a matte finish</a:t>
            </a:r>
          </a:p>
          <a:p>
            <a:r>
              <a:rPr lang="en-US" dirty="0"/>
              <a:t>Magna as a acrylic resin paint – dried much faster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768029-A122-5D40-B584-0D6E0BEDEEC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8499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E69B3-873A-D244-B01A-B2D3F37BC739}" type="datetimeFigureOut">
              <a:rPr lang="en-US" smtClean="0"/>
              <a:t>2/25/20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03A62-6F0E-7F48-98AE-24BDD0248B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6075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E69B3-873A-D244-B01A-B2D3F37BC739}" type="datetimeFigureOut">
              <a:rPr lang="en-US" smtClean="0"/>
              <a:t>2/25/20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03A62-6F0E-7F48-98AE-24BDD0248B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8638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E69B3-873A-D244-B01A-B2D3F37BC739}" type="datetimeFigureOut">
              <a:rPr lang="en-US" smtClean="0"/>
              <a:t>2/25/20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03A62-6F0E-7F48-98AE-24BDD0248B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4569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E69B3-873A-D244-B01A-B2D3F37BC739}" type="datetimeFigureOut">
              <a:rPr lang="en-US" smtClean="0"/>
              <a:t>2/25/20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03A62-6F0E-7F48-98AE-24BDD0248B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466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E69B3-873A-D244-B01A-B2D3F37BC739}" type="datetimeFigureOut">
              <a:rPr lang="en-US" smtClean="0"/>
              <a:t>2/25/20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03A62-6F0E-7F48-98AE-24BDD0248B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592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E69B3-873A-D244-B01A-B2D3F37BC739}" type="datetimeFigureOut">
              <a:rPr lang="en-US" smtClean="0"/>
              <a:t>2/25/20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03A62-6F0E-7F48-98AE-24BDD0248B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4669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E69B3-873A-D244-B01A-B2D3F37BC739}" type="datetimeFigureOut">
              <a:rPr lang="en-US" smtClean="0"/>
              <a:t>2/25/20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03A62-6F0E-7F48-98AE-24BDD0248B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922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E69B3-873A-D244-B01A-B2D3F37BC739}" type="datetimeFigureOut">
              <a:rPr lang="en-US" smtClean="0"/>
              <a:t>2/25/20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03A62-6F0E-7F48-98AE-24BDD0248B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0738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E69B3-873A-D244-B01A-B2D3F37BC739}" type="datetimeFigureOut">
              <a:rPr lang="en-US" smtClean="0"/>
              <a:t>2/25/20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03A62-6F0E-7F48-98AE-24BDD0248B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0288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E69B3-873A-D244-B01A-B2D3F37BC739}" type="datetimeFigureOut">
              <a:rPr lang="en-US" smtClean="0"/>
              <a:t>2/25/20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03A62-6F0E-7F48-98AE-24BDD0248B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1863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E69B3-873A-D244-B01A-B2D3F37BC739}" type="datetimeFigureOut">
              <a:rPr lang="en-US" smtClean="0"/>
              <a:t>2/25/20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03A62-6F0E-7F48-98AE-24BDD0248B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72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28000"/>
                    </a14:imgEffect>
                    <a14:imgEffect>
                      <a14:brightnessContrast bright="15000"/>
                    </a14:imgEffect>
                  </a14:imgLayer>
                </a14:imgProps>
              </a:ext>
            </a:extLst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9E69B3-873A-D244-B01A-B2D3F37BC739}" type="datetimeFigureOut">
              <a:rPr lang="en-US" smtClean="0"/>
              <a:t>2/25/20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403A62-6F0E-7F48-98AE-24BDD0248B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350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9E61F0-DC54-3246-9A4B-4C2F1F296F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31393" y="985047"/>
            <a:ext cx="5129212" cy="2387600"/>
          </a:xfrm>
        </p:spPr>
        <p:txBody>
          <a:bodyPr>
            <a:normAutofit/>
          </a:bodyPr>
          <a:lstStyle/>
          <a:p>
            <a:r>
              <a:rPr lang="en-US" sz="7200" dirty="0">
                <a:latin typeface="Avenir Light" panose="020B0402020203020204" pitchFamily="34" charset="77"/>
              </a:rPr>
              <a:t>MORRIS LOUIS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93ACFF6-4FE0-5A40-A3EB-2F5FD6B4B7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31393" y="4357694"/>
            <a:ext cx="5129212" cy="1401762"/>
          </a:xfrm>
        </p:spPr>
        <p:txBody>
          <a:bodyPr/>
          <a:lstStyle/>
          <a:p>
            <a:r>
              <a:rPr lang="en-US" dirty="0">
                <a:latin typeface="Avenir Light" panose="020B0402020203020204" pitchFamily="34" charset="77"/>
              </a:rPr>
              <a:t>Ian Rolls</a:t>
            </a:r>
          </a:p>
          <a:p>
            <a:r>
              <a:rPr lang="en-US" dirty="0">
                <a:latin typeface="Avenir Light" panose="020B0402020203020204" pitchFamily="34" charset="77"/>
              </a:rPr>
              <a:t>Hum 104</a:t>
            </a:r>
          </a:p>
        </p:txBody>
      </p:sp>
    </p:spTree>
    <p:extLst>
      <p:ext uri="{BB962C8B-B14F-4D97-AF65-F5344CB8AC3E}">
        <p14:creationId xmlns:p14="http://schemas.microsoft.com/office/powerpoint/2010/main" val="27647326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4CD4BE9-22DC-774C-B0B9-5FB9501D82C3}"/>
              </a:ext>
            </a:extLst>
          </p:cNvPr>
          <p:cNvSpPr txBox="1"/>
          <p:nvPr/>
        </p:nvSpPr>
        <p:spPr>
          <a:xfrm>
            <a:off x="1981200" y="385762"/>
            <a:ext cx="8229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Avenir Light" panose="020B0402020203020204" pitchFamily="34" charset="77"/>
              </a:rPr>
              <a:t>BIOGRAPHY</a:t>
            </a:r>
          </a:p>
        </p:txBody>
      </p:sp>
      <p:pic>
        <p:nvPicPr>
          <p:cNvPr id="6" name="Picture 5" descr="A person wearing a suit and tie&#10;&#10;Description automatically generated">
            <a:extLst>
              <a:ext uri="{FF2B5EF4-FFF2-40B4-BE49-F238E27FC236}">
                <a16:creationId xmlns:a16="http://schemas.microsoft.com/office/drawing/2014/main" id="{EC1EF518-9DB7-D742-A1BA-18E1767455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946" y="1475046"/>
            <a:ext cx="3928354" cy="469715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F003E9C-A321-3440-A938-1258D9F8F823}"/>
              </a:ext>
            </a:extLst>
          </p:cNvPr>
          <p:cNvSpPr txBox="1"/>
          <p:nvPr/>
        </p:nvSpPr>
        <p:spPr>
          <a:xfrm>
            <a:off x="6096000" y="1735232"/>
            <a:ext cx="5162550" cy="41767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venir Light" panose="020B0402020203020204" pitchFamily="34" charset="77"/>
              </a:rPr>
              <a:t>Born in Baltimore Maryland (1912)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Avenir Light" panose="020B0402020203020204" pitchFamily="34" charset="77"/>
              </a:rPr>
              <a:t>“Maurice Bernstein”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Avenir Light" panose="020B0402020203020204" pitchFamily="34" charset="77"/>
              </a:rPr>
              <a:t>Moved to New York in 1936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Avenir Light" panose="020B0402020203020204" pitchFamily="34" charset="77"/>
              </a:rPr>
              <a:t>Moved to Washington DC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Avenir Light" panose="020B0402020203020204" pitchFamily="34" charset="77"/>
              </a:rPr>
              <a:t>In 1948, began using Magna (Leonard </a:t>
            </a:r>
            <a:r>
              <a:rPr lang="en-US" dirty="0" err="1">
                <a:latin typeface="Avenir Light" panose="020B0402020203020204" pitchFamily="34" charset="77"/>
              </a:rPr>
              <a:t>Bocour</a:t>
            </a:r>
            <a:r>
              <a:rPr lang="en-US" dirty="0">
                <a:latin typeface="Avenir Light" panose="020B0402020203020204" pitchFamily="34" charset="77"/>
              </a:rPr>
              <a:t>)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Avenir Light" panose="020B0402020203020204" pitchFamily="34" charset="77"/>
              </a:rPr>
              <a:t>Noland, Greenberg’s </a:t>
            </a:r>
            <a:r>
              <a:rPr lang="en-US" i="1" dirty="0">
                <a:latin typeface="Avenir Light" panose="020B0402020203020204" pitchFamily="34" charset="77"/>
              </a:rPr>
              <a:t>Emerging Talent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Avenir Light" panose="020B0402020203020204" pitchFamily="34" charset="77"/>
              </a:rPr>
              <a:t>More than 600 paintings in 8 years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i="1" dirty="0">
                <a:latin typeface="Avenir Light" panose="020B0402020203020204" pitchFamily="34" charset="77"/>
              </a:rPr>
              <a:t>Died in 1962 at the age of 49</a:t>
            </a:r>
          </a:p>
        </p:txBody>
      </p:sp>
    </p:spTree>
    <p:extLst>
      <p:ext uri="{BB962C8B-B14F-4D97-AF65-F5344CB8AC3E}">
        <p14:creationId xmlns:p14="http://schemas.microsoft.com/office/powerpoint/2010/main" val="2644465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6649648-30B6-594E-8473-0C3649CAB275}"/>
              </a:ext>
            </a:extLst>
          </p:cNvPr>
          <p:cNvSpPr txBox="1"/>
          <p:nvPr/>
        </p:nvSpPr>
        <p:spPr>
          <a:xfrm>
            <a:off x="1981200" y="385762"/>
            <a:ext cx="8229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Avenir Light" panose="020B0402020203020204" pitchFamily="34" charset="77"/>
              </a:rPr>
              <a:t>EARLY WORKS</a:t>
            </a:r>
          </a:p>
        </p:txBody>
      </p:sp>
      <p:pic>
        <p:nvPicPr>
          <p:cNvPr id="4" name="Picture 3" descr="A picture containing snow, covered, table, sitting&#10;&#10;Description automatically generated">
            <a:extLst>
              <a:ext uri="{FF2B5EF4-FFF2-40B4-BE49-F238E27FC236}">
                <a16:creationId xmlns:a16="http://schemas.microsoft.com/office/drawing/2014/main" id="{1621B3B7-8602-F54D-A703-39CB3BDE9B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912" y="1422767"/>
            <a:ext cx="4857950" cy="401246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6925A9F-1F79-BA4F-9046-B351986BE782}"/>
              </a:ext>
            </a:extLst>
          </p:cNvPr>
          <p:cNvSpPr txBox="1"/>
          <p:nvPr/>
        </p:nvSpPr>
        <p:spPr>
          <a:xfrm>
            <a:off x="442912" y="5774293"/>
            <a:ext cx="4857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venir Light" panose="020B0402020203020204" pitchFamily="34" charset="77"/>
              </a:rPr>
              <a:t>Broken Bridge. 1939. Oil on canvas</a:t>
            </a:r>
          </a:p>
        </p:txBody>
      </p:sp>
      <p:pic>
        <p:nvPicPr>
          <p:cNvPr id="7" name="Picture 6" descr="A picture containing table, food, plate, cake&#10;&#10;Description automatically generated">
            <a:extLst>
              <a:ext uri="{FF2B5EF4-FFF2-40B4-BE49-F238E27FC236}">
                <a16:creationId xmlns:a16="http://schemas.microsoft.com/office/drawing/2014/main" id="{F269A1E8-1346-5043-B24E-26DA611A7B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6947" y="1428382"/>
            <a:ext cx="5442141" cy="400685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E99DB63-F3F9-A64B-BE9D-C4CEA07FCFA0}"/>
              </a:ext>
            </a:extLst>
          </p:cNvPr>
          <p:cNvSpPr txBox="1"/>
          <p:nvPr/>
        </p:nvSpPr>
        <p:spPr>
          <a:xfrm>
            <a:off x="6306946" y="5774293"/>
            <a:ext cx="54421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venir Light" panose="020B0402020203020204" pitchFamily="34" charset="77"/>
              </a:rPr>
              <a:t>Trellis. 1953. Acrylic on canvas</a:t>
            </a:r>
          </a:p>
        </p:txBody>
      </p:sp>
    </p:spTree>
    <p:extLst>
      <p:ext uri="{BB962C8B-B14F-4D97-AF65-F5344CB8AC3E}">
        <p14:creationId xmlns:p14="http://schemas.microsoft.com/office/powerpoint/2010/main" val="4345029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indoor, sitting, vase, white&#10;&#10;Description automatically generated">
            <a:extLst>
              <a:ext uri="{FF2B5EF4-FFF2-40B4-BE49-F238E27FC236}">
                <a16:creationId xmlns:a16="http://schemas.microsoft.com/office/drawing/2014/main" id="{49DE5FA7-997D-7544-B862-1A2FD4D74B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9789" y="1133104"/>
            <a:ext cx="6625228" cy="4601161"/>
          </a:xfrm>
          <a:prstGeom prst="rect">
            <a:avLst/>
          </a:prstGeom>
        </p:spPr>
      </p:pic>
      <p:pic>
        <p:nvPicPr>
          <p:cNvPr id="5" name="Picture 4" descr="A picture containing indoor, sitting, painting, bed&#10;&#10;Description automatically generated">
            <a:extLst>
              <a:ext uri="{FF2B5EF4-FFF2-40B4-BE49-F238E27FC236}">
                <a16:creationId xmlns:a16="http://schemas.microsoft.com/office/drawing/2014/main" id="{117DB0A3-4221-194F-8FA9-B60429451C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983" y="1123646"/>
            <a:ext cx="3352305" cy="461061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28DF198-3D11-4947-ACC5-50A118ACCF48}"/>
              </a:ext>
            </a:extLst>
          </p:cNvPr>
          <p:cNvSpPr txBox="1"/>
          <p:nvPr/>
        </p:nvSpPr>
        <p:spPr>
          <a:xfrm>
            <a:off x="320263" y="5938808"/>
            <a:ext cx="36290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Avenir Light" panose="020B0402020203020204" pitchFamily="34" charset="77"/>
                <a:sym typeface="Wingdings" pitchFamily="2" charset="2"/>
              </a:rPr>
              <a:t>Atomic Crest, 1954</a:t>
            </a:r>
            <a:endParaRPr lang="en-US" sz="2000" dirty="0">
              <a:latin typeface="Avenir Light" panose="020B0402020203020204" pitchFamily="34" charset="7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EF9A5A1-6297-3147-8EE8-3CF7871B1F2F}"/>
              </a:ext>
            </a:extLst>
          </p:cNvPr>
          <p:cNvSpPr txBox="1"/>
          <p:nvPr/>
        </p:nvSpPr>
        <p:spPr>
          <a:xfrm>
            <a:off x="6096000" y="5938808"/>
            <a:ext cx="36290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>
                <a:latin typeface="Avenir Light" panose="020B0402020203020204" pitchFamily="34" charset="77"/>
                <a:sym typeface="Wingdings" pitchFamily="2" charset="2"/>
              </a:rPr>
              <a:t>Ayin</a:t>
            </a:r>
            <a:r>
              <a:rPr lang="en-US" sz="2000" dirty="0">
                <a:latin typeface="Avenir Light" panose="020B0402020203020204" pitchFamily="34" charset="77"/>
                <a:sym typeface="Wingdings" pitchFamily="2" charset="2"/>
              </a:rPr>
              <a:t>, 1958</a:t>
            </a:r>
            <a:endParaRPr lang="en-US" sz="2000" dirty="0">
              <a:latin typeface="Avenir Light" panose="020B0402020203020204" pitchFamily="34" charset="7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A7EC7C9-A42C-7648-BDCC-3185F815F08F}"/>
              </a:ext>
            </a:extLst>
          </p:cNvPr>
          <p:cNvSpPr txBox="1"/>
          <p:nvPr/>
        </p:nvSpPr>
        <p:spPr>
          <a:xfrm>
            <a:off x="1881187" y="319027"/>
            <a:ext cx="8229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Avenir Light" panose="020B0402020203020204" pitchFamily="34" charset="77"/>
              </a:rPr>
              <a:t>VEILS</a:t>
            </a:r>
          </a:p>
        </p:txBody>
      </p:sp>
    </p:spTree>
    <p:extLst>
      <p:ext uri="{BB962C8B-B14F-4D97-AF65-F5344CB8AC3E}">
        <p14:creationId xmlns:p14="http://schemas.microsoft.com/office/powerpoint/2010/main" val="13350986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pencil, brush&#10;&#10;Description automatically generated">
            <a:extLst>
              <a:ext uri="{FF2B5EF4-FFF2-40B4-BE49-F238E27FC236}">
                <a16:creationId xmlns:a16="http://schemas.microsoft.com/office/drawing/2014/main" id="{FCDD6099-C21A-FA4C-9208-A21F1830C5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5864" y="0"/>
            <a:ext cx="99002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3064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1CCFE52-0F34-C340-A52B-03397E714738}"/>
              </a:ext>
            </a:extLst>
          </p:cNvPr>
          <p:cNvSpPr txBox="1"/>
          <p:nvPr/>
        </p:nvSpPr>
        <p:spPr>
          <a:xfrm>
            <a:off x="1981200" y="385762"/>
            <a:ext cx="8229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Avenir Light" panose="020B0402020203020204" pitchFamily="34" charset="77"/>
              </a:rPr>
              <a:t>UNFURLED</a:t>
            </a:r>
          </a:p>
        </p:txBody>
      </p:sp>
      <p:pic>
        <p:nvPicPr>
          <p:cNvPr id="4" name="Picture 3" descr="A close up of a flag&#10;&#10;Description automatically generated">
            <a:extLst>
              <a:ext uri="{FF2B5EF4-FFF2-40B4-BE49-F238E27FC236}">
                <a16:creationId xmlns:a16="http://schemas.microsoft.com/office/drawing/2014/main" id="{8AAEDA4A-579F-484D-B55C-077DC06788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650" y="1216758"/>
            <a:ext cx="5340350" cy="273692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C7B3692-C7FE-9441-8DFB-AAE8B44F8F6F}"/>
              </a:ext>
            </a:extLst>
          </p:cNvPr>
          <p:cNvSpPr txBox="1"/>
          <p:nvPr/>
        </p:nvSpPr>
        <p:spPr>
          <a:xfrm>
            <a:off x="866475" y="4153712"/>
            <a:ext cx="4857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venir Light" panose="020B0402020203020204" pitchFamily="34" charset="77"/>
              </a:rPr>
              <a:t>Alpha Delta, 1960</a:t>
            </a:r>
          </a:p>
        </p:txBody>
      </p:sp>
      <p:pic>
        <p:nvPicPr>
          <p:cNvPr id="7" name="Picture 6" descr="A close up of a zebra&#10;&#10;Description automatically generated">
            <a:extLst>
              <a:ext uri="{FF2B5EF4-FFF2-40B4-BE49-F238E27FC236}">
                <a16:creationId xmlns:a16="http://schemas.microsoft.com/office/drawing/2014/main" id="{72243199-70D9-3D42-8068-BEDD17163E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6350" y="3328432"/>
            <a:ext cx="5080000" cy="31115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AF31796-6543-964A-9336-3A53E58AF36E}"/>
              </a:ext>
            </a:extLst>
          </p:cNvPr>
          <p:cNvSpPr txBox="1"/>
          <p:nvPr/>
        </p:nvSpPr>
        <p:spPr>
          <a:xfrm>
            <a:off x="6467375" y="2787650"/>
            <a:ext cx="4857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venir Light" panose="020B0402020203020204" pitchFamily="34" charset="77"/>
              </a:rPr>
              <a:t>Gamma Phi, 1961</a:t>
            </a:r>
          </a:p>
        </p:txBody>
      </p:sp>
    </p:spTree>
    <p:extLst>
      <p:ext uri="{BB962C8B-B14F-4D97-AF65-F5344CB8AC3E}">
        <p14:creationId xmlns:p14="http://schemas.microsoft.com/office/powerpoint/2010/main" val="38024124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id="{1B4A7382-4BD6-5C41-8444-1363A42BBB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175686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CF68466-9A94-E341-9CB5-51C17453E534}"/>
              </a:ext>
            </a:extLst>
          </p:cNvPr>
          <p:cNvSpPr txBox="1"/>
          <p:nvPr/>
        </p:nvSpPr>
        <p:spPr>
          <a:xfrm>
            <a:off x="3175686" y="5986464"/>
            <a:ext cx="1687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venir Light" panose="020B0402020203020204" pitchFamily="34" charset="77"/>
              </a:rPr>
              <a:t>Happy Friday, 1961</a:t>
            </a:r>
          </a:p>
        </p:txBody>
      </p:sp>
      <p:pic>
        <p:nvPicPr>
          <p:cNvPr id="6" name="Picture 5" descr="A picture containing stationary, pencil&#10;&#10;Description automatically generated">
            <a:extLst>
              <a:ext uri="{FF2B5EF4-FFF2-40B4-BE49-F238E27FC236}">
                <a16:creationId xmlns:a16="http://schemas.microsoft.com/office/drawing/2014/main" id="{3916034F-1437-234B-87C2-93DE0528EF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2263" y="1211856"/>
            <a:ext cx="5519738" cy="564614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8118167-BC21-AB43-B6AF-EE0BDA7A8768}"/>
              </a:ext>
            </a:extLst>
          </p:cNvPr>
          <p:cNvSpPr txBox="1"/>
          <p:nvPr/>
        </p:nvSpPr>
        <p:spPr>
          <a:xfrm>
            <a:off x="1981200" y="385762"/>
            <a:ext cx="8229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Avenir Light" panose="020B0402020203020204" pitchFamily="34" charset="77"/>
              </a:rPr>
              <a:t>STRIPES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0A198AE-981F-F64F-90AC-E9B2A14B1034}"/>
              </a:ext>
            </a:extLst>
          </p:cNvPr>
          <p:cNvSpPr txBox="1"/>
          <p:nvPr/>
        </p:nvSpPr>
        <p:spPr>
          <a:xfrm>
            <a:off x="4984751" y="2310645"/>
            <a:ext cx="1687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venir Light" panose="020B0402020203020204" pitchFamily="34" charset="77"/>
              </a:rPr>
              <a:t>Hot Half, 1962</a:t>
            </a:r>
          </a:p>
        </p:txBody>
      </p:sp>
    </p:spTree>
    <p:extLst>
      <p:ext uri="{BB962C8B-B14F-4D97-AF65-F5344CB8AC3E}">
        <p14:creationId xmlns:p14="http://schemas.microsoft.com/office/powerpoint/2010/main" val="40184091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1625</TotalTime>
  <Words>144</Words>
  <Application>Microsoft Macintosh PowerPoint</Application>
  <PresentationFormat>Widescreen</PresentationFormat>
  <Paragraphs>27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Avenir Light</vt:lpstr>
      <vt:lpstr>Calibri</vt:lpstr>
      <vt:lpstr>Calibri Light</vt:lpstr>
      <vt:lpstr>Office Theme</vt:lpstr>
      <vt:lpstr>MORRIS LOUIS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MORRIS LOUIS</dc:title>
  <dc:creator>Rolls, Ian</dc:creator>
  <cp:lastModifiedBy>Rolls, Ian</cp:lastModifiedBy>
  <cp:revision>37</cp:revision>
  <dcterms:created xsi:type="dcterms:W3CDTF">2020-02-25T23:35:15Z</dcterms:created>
  <dcterms:modified xsi:type="dcterms:W3CDTF">2020-02-27T02:43:04Z</dcterms:modified>
</cp:coreProperties>
</file>